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78" d="100"/>
          <a:sy n="78" d="100"/>
        </p:scale>
        <p:origin x="850" y="62"/>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SURIYA PRASATH M</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AU810021237042</a:t>
            </a: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fontScale="97500"/>
          </a:bodyPr>
          <a:lstStyle/>
          <a:p>
            <a:pPr marL="0" lvl="0" indent="0" algn="ctr" rtl="0">
              <a:lnSpc>
                <a:spcPct val="90000"/>
              </a:lnSpc>
              <a:spcBef>
                <a:spcPts val="0"/>
              </a:spcBef>
              <a:spcAft>
                <a:spcPts val="0"/>
              </a:spcAft>
              <a:buClr>
                <a:schemeClr val="dk1"/>
              </a:buClr>
              <a:buSzPts val="2600"/>
              <a:buNone/>
            </a:pPr>
            <a:r>
              <a:rPr lang="en-US" sz="2600" dirty="0">
                <a:latin typeface="Times New Roman" panose="02020603050405020304" charset="0"/>
                <a:ea typeface="Arial" panose="020B0604020202020204"/>
                <a:cs typeface="Times New Roman" panose="02020603050405020304" charset="0"/>
                <a:sym typeface="Arial" panose="020B0604020202020204"/>
              </a:rPr>
              <a:t>https://github.com/SURIYA-AU810021237042/Naan-Mudhalvan</a:t>
            </a: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2" name="Google Shape;128;p18">
            <a:extLst>
              <a:ext uri="{FF2B5EF4-FFF2-40B4-BE49-F238E27FC236}">
                <a16:creationId xmlns:a16="http://schemas.microsoft.com/office/drawing/2014/main" id="{E26E5039-2984-D691-C98E-23F52354398B}"/>
              </a:ext>
            </a:extLst>
          </p:cNvPr>
          <p:cNvSpPr txBox="1">
            <a:spLocks/>
          </p:cNvSpPr>
          <p:nvPr/>
        </p:nvSpPr>
        <p:spPr>
          <a:xfrm>
            <a:off x="1562491" y="3433346"/>
            <a:ext cx="9144000" cy="867410"/>
          </a:xfrm>
          <a:prstGeom prst="rect">
            <a:avLst/>
          </a:prstGeom>
          <a:noFill/>
          <a:ln>
            <a:noFill/>
          </a:ln>
        </p:spPr>
        <p:txBody>
          <a:bodyPr spcFirstLastPara="1"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Clr>
                <a:schemeClr val="accent1"/>
              </a:buClr>
              <a:buSzPts val="4400"/>
              <a:buFont typeface="Arial" panose="020B0604020202020204"/>
              <a:buNone/>
            </a:pPr>
            <a:r>
              <a:rPr lang="en-US" sz="4400" b="1" dirty="0" err="1">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a:t>
            </a: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 Link</a:t>
            </a:r>
          </a:p>
        </p:txBody>
      </p:sp>
      <p:sp>
        <p:nvSpPr>
          <p:cNvPr id="3" name="Google Shape;129;p18">
            <a:extLst>
              <a:ext uri="{FF2B5EF4-FFF2-40B4-BE49-F238E27FC236}">
                <a16:creationId xmlns:a16="http://schemas.microsoft.com/office/drawing/2014/main" id="{4C925993-881F-ECE9-23C7-44B6330512F0}"/>
              </a:ext>
            </a:extLst>
          </p:cNvPr>
          <p:cNvSpPr txBox="1">
            <a:spLocks/>
          </p:cNvSpPr>
          <p:nvPr/>
        </p:nvSpPr>
        <p:spPr>
          <a:xfrm>
            <a:off x="774456" y="4702076"/>
            <a:ext cx="11152505" cy="650875"/>
          </a:xfrm>
          <a:prstGeom prst="rect">
            <a:avLst/>
          </a:prstGeom>
          <a:noFill/>
          <a:ln>
            <a:noFill/>
          </a:ln>
        </p:spPr>
        <p:txBody>
          <a:bodyPr spcFirstLastPara="1" wrap="square" lIns="91425" tIns="45700" rIns="91425" bIns="45700" anchor="t" anchorCtr="0">
            <a:normAutofit fontScale="97500"/>
          </a:bodyPr>
          <a:lstStyle>
            <a:defPPr marR="0" lvl="0" algn="l" rtl="0">
              <a:lnSpc>
                <a:spcPct val="100000"/>
              </a:lnSpc>
              <a:spcBef>
                <a:spcPts val="0"/>
              </a:spcBef>
              <a:spcAft>
                <a:spcPts val="0"/>
              </a:spcAft>
            </a:defPPr>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pPr>
              <a:spcBef>
                <a:spcPts val="0"/>
              </a:spcBef>
              <a:buSzPts val="2600"/>
            </a:pPr>
            <a:r>
              <a:rPr lang="en-US" sz="2600" dirty="0">
                <a:latin typeface="Times New Roman" panose="02020603050405020304" charset="0"/>
                <a:ea typeface="Arial" panose="020B0604020202020204"/>
                <a:cs typeface="Times New Roman" panose="02020603050405020304" charset="0"/>
                <a:sym typeface="Arial" panose="020B0604020202020204"/>
              </a:rPr>
              <a:t>https://youtu.be/32VO9y0dPTw?si=2h-Cx1ccu1sLHX5B</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SURIYA DEMO">
            <a:hlinkClick r:id="" action="ppaction://media"/>
            <a:extLst>
              <a:ext uri="{FF2B5EF4-FFF2-40B4-BE49-F238E27FC236}">
                <a16:creationId xmlns:a16="http://schemas.microsoft.com/office/drawing/2014/main" id="{A0060F62-9405-56DF-15C5-2148B9D04F3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50676" y="1612539"/>
            <a:ext cx="9000707" cy="506289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6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572</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suriya prasath</cp:lastModifiedBy>
  <cp:revision>8</cp:revision>
  <dcterms:created xsi:type="dcterms:W3CDTF">2024-04-19T06:05:00Z</dcterms:created>
  <dcterms:modified xsi:type="dcterms:W3CDTF">2024-04-23T11:04:49Z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